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9"/>
  </p:notesMasterIdLst>
  <p:sldIdLst>
    <p:sldId id="272" r:id="rId5"/>
    <p:sldId id="257" r:id="rId6"/>
    <p:sldId id="258" r:id="rId7"/>
    <p:sldId id="264" r:id="rId8"/>
    <p:sldId id="259" r:id="rId9"/>
    <p:sldId id="263" r:id="rId10"/>
    <p:sldId id="268" r:id="rId11"/>
    <p:sldId id="261" r:id="rId12"/>
    <p:sldId id="269" r:id="rId13"/>
    <p:sldId id="267" r:id="rId14"/>
    <p:sldId id="265" r:id="rId15"/>
    <p:sldId id="270" r:id="rId16"/>
    <p:sldId id="271" r:id="rId17"/>
    <p:sldId id="25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21" autoAdjust="0"/>
    <p:restoredTop sz="62893" autoAdjust="0"/>
  </p:normalViewPr>
  <p:slideViewPr>
    <p:cSldViewPr snapToGrid="0">
      <p:cViewPr varScale="1">
        <p:scale>
          <a:sx n="115" d="100"/>
          <a:sy n="115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7ABDE-0D57-4636-974B-1AEF51E3EFD7}" type="datetimeFigureOut">
              <a:rPr lang="en-GB" smtClean="0"/>
              <a:t>11/09/2020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D84E0-CB62-438F-9493-EDF591A1D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72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D84E0-CB62-438F-9493-EDF591A1D64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72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9444" y="5455540"/>
            <a:ext cx="8045373" cy="2139902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Society Council</a:t>
            </a:r>
          </a:p>
          <a:p>
            <a:r>
              <a:rPr lang="en-GB" dirty="0"/>
              <a:t>Clare, Jamie</a:t>
            </a:r>
            <a:r>
              <a:rPr lang="en-GB"/>
              <a:t>, Claire, </a:t>
            </a:r>
            <a:r>
              <a:rPr lang="en-GB" dirty="0"/>
              <a:t>David, Sabbatical Team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14" y="1885949"/>
            <a:ext cx="6563268" cy="31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33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2200450"/>
            <a:ext cx="8162132" cy="4416481"/>
          </a:xfrm>
        </p:spPr>
        <p:txBody>
          <a:bodyPr/>
          <a:lstStyle/>
          <a:p>
            <a:r>
              <a:rPr lang="en-GB" dirty="0"/>
              <a:t>Hot topic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Timetables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Changing government guidance  </a:t>
            </a:r>
          </a:p>
          <a:p>
            <a:pPr marL="342900" indent="-342900">
              <a:buFontTx/>
              <a:buChar char="-"/>
            </a:pPr>
            <a:r>
              <a:rPr lang="en-GB" dirty="0"/>
              <a:t>Since schools went back </a:t>
            </a:r>
          </a:p>
          <a:p>
            <a:pPr marL="342900" indent="-342900">
              <a:buFontTx/>
              <a:buChar char="-"/>
            </a:pPr>
            <a:endParaRPr lang="en-GB" dirty="0"/>
          </a:p>
          <a:p>
            <a:pPr marL="342900" indent="-342900">
              <a:buFontTx/>
              <a:buChar char="-"/>
            </a:pPr>
            <a:r>
              <a:rPr lang="en-GB" dirty="0" err="1"/>
              <a:t>Uws</a:t>
            </a:r>
            <a:r>
              <a:rPr lang="en-GB" dirty="0"/>
              <a:t>- 86 requests for information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33497" y="450375"/>
            <a:ext cx="9231124" cy="1132765"/>
          </a:xfrm>
        </p:spPr>
        <p:txBody>
          <a:bodyPr>
            <a:noAutofit/>
          </a:bodyPr>
          <a:lstStyle/>
          <a:p>
            <a:r>
              <a:rPr lang="en-GB" sz="4800" dirty="0"/>
              <a:t>“Blended learning”</a:t>
            </a:r>
          </a:p>
        </p:txBody>
      </p:sp>
    </p:spTree>
    <p:extLst>
      <p:ext uri="{BB962C8B-B14F-4D97-AF65-F5344CB8AC3E}">
        <p14:creationId xmlns:p14="http://schemas.microsoft.com/office/powerpoint/2010/main" val="768253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3106834"/>
            <a:ext cx="9168939" cy="4939886"/>
          </a:xfrm>
        </p:spPr>
        <p:txBody>
          <a:bodyPr>
            <a:no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5400" spc="0" dirty="0"/>
              <a:t>Societies</a:t>
            </a:r>
            <a:br>
              <a:rPr lang="en-GB" sz="5400" spc="0" dirty="0"/>
            </a:br>
            <a:r>
              <a:rPr lang="en-GB" sz="3600" spc="0" dirty="0">
                <a:latin typeface="+mn-lt"/>
              </a:rPr>
              <a:t>-</a:t>
            </a:r>
            <a:r>
              <a:rPr lang="en-GB" sz="5400" spc="0" dirty="0"/>
              <a:t> </a:t>
            </a:r>
            <a:r>
              <a:rPr lang="en-GB" sz="3600" spc="0" dirty="0">
                <a:latin typeface="+mn-lt"/>
              </a:rPr>
              <a:t>Online (risk and safety)</a:t>
            </a:r>
            <a:br>
              <a:rPr lang="en-GB" sz="3600" spc="0" dirty="0">
                <a:latin typeface="+mn-lt"/>
              </a:rPr>
            </a:br>
            <a:r>
              <a:rPr lang="en-GB" sz="3600" spc="0" dirty="0">
                <a:latin typeface="+mn-lt"/>
              </a:rPr>
              <a:t/>
            </a:r>
            <a:br>
              <a:rPr lang="en-GB" sz="3600" spc="0" dirty="0">
                <a:latin typeface="+mn-lt"/>
              </a:rPr>
            </a:br>
            <a:r>
              <a:rPr lang="en-GB" sz="3600" spc="0" dirty="0">
                <a:latin typeface="+mn-lt"/>
              </a:rPr>
              <a:t>-  strangest freshers ever!</a:t>
            </a:r>
            <a:br>
              <a:rPr lang="en-GB" sz="3600" spc="0" dirty="0">
                <a:latin typeface="+mn-lt"/>
              </a:rPr>
            </a:br>
            <a:r>
              <a:rPr lang="en-GB" sz="3600" spc="0" dirty="0">
                <a:latin typeface="+mn-lt"/>
              </a:rPr>
              <a:t/>
            </a:r>
            <a:br>
              <a:rPr lang="en-GB" sz="3600" spc="0" dirty="0">
                <a:latin typeface="+mn-lt"/>
              </a:rPr>
            </a:br>
            <a:r>
              <a:rPr lang="en-GB" sz="3600" spc="0" dirty="0">
                <a:latin typeface="+mn-lt"/>
              </a:rPr>
              <a:t>- will be under constant review 	as soon as we can have 	gatherings we will</a:t>
            </a:r>
            <a:br>
              <a:rPr lang="en-GB" sz="3600" spc="0" dirty="0">
                <a:latin typeface="+mn-lt"/>
              </a:rPr>
            </a:br>
            <a:r>
              <a:rPr lang="en-GB" sz="3600" spc="0" dirty="0">
                <a:latin typeface="+mn-lt"/>
              </a:rPr>
              <a:t/>
            </a:r>
            <a:br>
              <a:rPr lang="en-GB" sz="3600" spc="0" dirty="0">
                <a:latin typeface="+mn-lt"/>
              </a:rPr>
            </a:br>
            <a:r>
              <a:rPr lang="en-GB" sz="3600" spc="0" dirty="0">
                <a:latin typeface="+mn-lt"/>
              </a:rPr>
              <a:t>- normal freshers fair is off, 	campus capacities are going to 	be very low</a:t>
            </a:r>
            <a:r>
              <a:rPr lang="en-GB" sz="3600" spc="0" dirty="0"/>
              <a:t/>
            </a:r>
            <a:br>
              <a:rPr lang="en-GB" sz="3600" spc="0" dirty="0"/>
            </a:br>
            <a:r>
              <a:rPr lang="en-GB" sz="5400" dirty="0"/>
              <a:t/>
            </a:r>
            <a:br>
              <a:rPr lang="en-GB" sz="5400" dirty="0"/>
            </a:br>
            <a:endParaRPr lang="en-GB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16" y="-146594"/>
            <a:ext cx="3697130" cy="17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8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FEEFF-A8C4-416F-9504-1C10BB14B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52" y="216131"/>
            <a:ext cx="10178322" cy="698270"/>
          </a:xfrm>
        </p:spPr>
        <p:txBody>
          <a:bodyPr>
            <a:normAutofit fontScale="90000"/>
          </a:bodyPr>
          <a:lstStyle/>
          <a:p>
            <a:r>
              <a:rPr lang="en-GB" dirty="0"/>
              <a:t>Thoughts?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C0FAA5-54A0-48E4-8579-FAA51036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6" y="2954531"/>
            <a:ext cx="11997968" cy="1755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81D159-7182-4074-8751-44FCAD6A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6" y="4873600"/>
            <a:ext cx="11997968" cy="1755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970F03-7EC7-4B30-9CD5-662083E84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0" y="1035462"/>
            <a:ext cx="12004064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0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965" y="594804"/>
            <a:ext cx="6707275" cy="791682"/>
          </a:xfrm>
        </p:spPr>
        <p:txBody>
          <a:bodyPr>
            <a:normAutofit fontScale="90000"/>
          </a:bodyPr>
          <a:lstStyle/>
          <a:p>
            <a:r>
              <a:rPr lang="en-GB" dirty="0"/>
              <a:t>Freshers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0742" y="1386486"/>
            <a:ext cx="8472820" cy="516394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spc="0" dirty="0"/>
              <a:t>No freshers fair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spc="0" dirty="0"/>
              <a:t>Lots of online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spc="0" dirty="0"/>
              <a:t>6 weeks freshers period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spc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spc="0" dirty="0"/>
              <a:t>Society intro events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Meet and join societies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spc="0" dirty="0"/>
              <a:t>Promotion is key (logos/ posters/website/ social media)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Videos will help (slideshows/ voiceover/ talking to camera)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spc="0" dirty="0"/>
              <a:t>Ice breakers / networking / planning / purpose – we can help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310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3313" y="5923444"/>
            <a:ext cx="8045373" cy="2139902"/>
          </a:xfrm>
        </p:spPr>
        <p:txBody>
          <a:bodyPr>
            <a:normAutofit/>
          </a:bodyPr>
          <a:lstStyle/>
          <a:p>
            <a:r>
              <a:rPr lang="en-GB" dirty="0"/>
              <a:t>Break time </a:t>
            </a:r>
          </a:p>
          <a:p>
            <a:r>
              <a:rPr lang="en-GB" dirty="0"/>
              <a:t>2.00-2.10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14" y="1885949"/>
            <a:ext cx="6563268" cy="31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11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51678" y="1330336"/>
            <a:ext cx="10178322" cy="5369722"/>
          </a:xfrm>
        </p:spPr>
        <p:txBody>
          <a:bodyPr>
            <a:normAutofit fontScale="47500" lnSpcReduction="20000"/>
          </a:bodyPr>
          <a:lstStyle/>
          <a:p>
            <a:r>
              <a:rPr lang="en-GB" sz="3200" dirty="0"/>
              <a:t>Chinese Students &amp; Scholars</a:t>
            </a:r>
          </a:p>
          <a:p>
            <a:r>
              <a:rPr lang="en-GB" sz="3200" dirty="0"/>
              <a:t>Christian Union</a:t>
            </a:r>
          </a:p>
          <a:p>
            <a:r>
              <a:rPr lang="en-GB" sz="3200" dirty="0"/>
              <a:t>Games Development </a:t>
            </a:r>
          </a:p>
          <a:p>
            <a:r>
              <a:rPr lang="en-GB" sz="3200" dirty="0"/>
              <a:t>Nordic Society</a:t>
            </a:r>
          </a:p>
          <a:p>
            <a:r>
              <a:rPr lang="en-GB" sz="3200" dirty="0"/>
              <a:t>Roleplaying Games Paisley</a:t>
            </a:r>
          </a:p>
          <a:p>
            <a:r>
              <a:rPr lang="en-GB" sz="3200" dirty="0"/>
              <a:t>Roleplaying Games Lanarkshire</a:t>
            </a:r>
          </a:p>
          <a:p>
            <a:r>
              <a:rPr lang="en-GB" sz="3200" dirty="0"/>
              <a:t>Friends of the Bees</a:t>
            </a:r>
          </a:p>
          <a:p>
            <a:r>
              <a:rPr lang="en-GB" sz="3200" dirty="0"/>
              <a:t>Party Dance Society</a:t>
            </a:r>
          </a:p>
          <a:p>
            <a:r>
              <a:rPr lang="en-GB" sz="3200" dirty="0"/>
              <a:t>Pharmaceutical Society</a:t>
            </a:r>
          </a:p>
          <a:p>
            <a:r>
              <a:rPr lang="en-GB" sz="3200" dirty="0"/>
              <a:t>Photography Society</a:t>
            </a:r>
          </a:p>
          <a:p>
            <a:r>
              <a:rPr lang="en-GB" sz="3200" dirty="0"/>
              <a:t>Barriers to Learning </a:t>
            </a:r>
          </a:p>
          <a:p>
            <a:r>
              <a:rPr lang="en-GB" sz="3200" dirty="0"/>
              <a:t>African and Caribbean </a:t>
            </a:r>
          </a:p>
          <a:p>
            <a:r>
              <a:rPr lang="en-GB" sz="3200" dirty="0"/>
              <a:t>Aerial Arts </a:t>
            </a:r>
          </a:p>
          <a:p>
            <a:r>
              <a:rPr lang="en-GB" sz="3200" dirty="0"/>
              <a:t>Blue Space Society</a:t>
            </a:r>
          </a:p>
          <a:p>
            <a:r>
              <a:rPr lang="en-GB" sz="3200" dirty="0"/>
              <a:t>LGBT+</a:t>
            </a:r>
          </a:p>
          <a:p>
            <a:r>
              <a:rPr lang="en-GB" sz="3200" dirty="0"/>
              <a:t>International Students Officer </a:t>
            </a:r>
          </a:p>
          <a:p>
            <a:r>
              <a:rPr lang="en-GB" sz="3200" dirty="0"/>
              <a:t>Woman's Group </a:t>
            </a:r>
          </a:p>
          <a:p>
            <a:r>
              <a:rPr lang="en-GB" sz="3200" dirty="0"/>
              <a:t>Disabled Students Group 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02" y="5632481"/>
            <a:ext cx="2838398" cy="137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965" y="594804"/>
            <a:ext cx="6707275" cy="791682"/>
          </a:xfrm>
        </p:spPr>
        <p:txBody>
          <a:bodyPr>
            <a:normAutofit fontScale="90000"/>
          </a:bodyPr>
          <a:lstStyle/>
          <a:p>
            <a:r>
              <a:rPr lang="en-GB" dirty="0"/>
              <a:t>Welcome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0742" y="1386486"/>
            <a:ext cx="8472820" cy="5163943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Todays Agenda:</a:t>
            </a:r>
          </a:p>
          <a:p>
            <a:endParaRPr lang="en-GB" sz="2400" dirty="0"/>
          </a:p>
          <a:p>
            <a:r>
              <a:rPr lang="en-GB" sz="2400" dirty="0"/>
              <a:t>1.00-1.20 Intro</a:t>
            </a:r>
          </a:p>
          <a:p>
            <a:r>
              <a:rPr lang="en-GB" sz="2400" dirty="0"/>
              <a:t>1.20-1.35 Welcome to 20/21 Term</a:t>
            </a:r>
          </a:p>
          <a:p>
            <a:r>
              <a:rPr lang="en-GB" sz="2400" dirty="0"/>
              <a:t>1.35-2.00 update on freshers plans </a:t>
            </a:r>
          </a:p>
          <a:p>
            <a:endParaRPr lang="en-GB" sz="2400" dirty="0"/>
          </a:p>
          <a:p>
            <a:r>
              <a:rPr lang="en-GB" sz="2400" dirty="0"/>
              <a:t>2.00-2.10 Comfort break </a:t>
            </a:r>
          </a:p>
          <a:p>
            <a:endParaRPr lang="en-GB" sz="2400" dirty="0"/>
          </a:p>
          <a:p>
            <a:r>
              <a:rPr lang="en-GB" sz="2400" dirty="0"/>
              <a:t>2.10-2.35 Web page Training </a:t>
            </a:r>
          </a:p>
          <a:p>
            <a:r>
              <a:rPr lang="en-GB" sz="2400" dirty="0"/>
              <a:t>2.35-2.40 Feedback Discussion </a:t>
            </a:r>
          </a:p>
          <a:p>
            <a:r>
              <a:rPr lang="en-GB" sz="2400" dirty="0"/>
              <a:t>2.40-2.55 Guidelines for activities </a:t>
            </a:r>
          </a:p>
          <a:p>
            <a:r>
              <a:rPr lang="en-GB" sz="2400" dirty="0"/>
              <a:t>2.55-3.00 Questions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172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044" y="2061167"/>
            <a:ext cx="7090756" cy="379762"/>
          </a:xfrm>
        </p:spPr>
        <p:txBody>
          <a:bodyPr>
            <a:normAutofit fontScale="90000"/>
          </a:bodyPr>
          <a:lstStyle/>
          <a:p>
            <a:r>
              <a:rPr lang="en-GB" sz="7200" dirty="0"/>
              <a:t>Why am I Here?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044" y="2440929"/>
            <a:ext cx="8461392" cy="3776991"/>
          </a:xfrm>
        </p:spPr>
        <p:txBody>
          <a:bodyPr>
            <a:normAutofit/>
          </a:bodyPr>
          <a:lstStyle/>
          <a:p>
            <a:r>
              <a:rPr lang="en-GB" spc="0" dirty="0">
                <a:latin typeface="Arial" panose="020B0604020202020204" pitchFamily="34" charset="0"/>
                <a:cs typeface="Arial" panose="020B0604020202020204" pitchFamily="34" charset="0"/>
              </a:rPr>
              <a:t> *Societies constitution and BYE LAW 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pc="0" dirty="0">
                <a:latin typeface="Arial" panose="020B0604020202020204" pitchFamily="34" charset="0"/>
                <a:cs typeface="Arial" panose="020B0604020202020204" pitchFamily="34" charset="0"/>
              </a:rPr>
              <a:t>These will be circulated and top of the agenda for the next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pc="0" dirty="0">
                <a:latin typeface="Arial" panose="020B0604020202020204" pitchFamily="34" charset="0"/>
                <a:cs typeface="Arial" panose="020B0604020202020204" pitchFamily="34" charset="0"/>
              </a:rPr>
              <a:t>Constitution- Affiliation/ Re-Affiliation/ membership/ Societies committee/ finance/ council/ societies exec Committee (4 elected students) 4 meetings a year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pc="0" dirty="0">
                <a:latin typeface="Arial" panose="020B0604020202020204" pitchFamily="34" charset="0"/>
                <a:cs typeface="Arial" panose="020B0604020202020204" pitchFamily="34" charset="0"/>
              </a:rPr>
              <a:t>Bye law 5- societies council, all society members, for discussion and debate on society matters, </a:t>
            </a:r>
            <a:r>
              <a:rPr lang="en-GB" u="sng" spc="0" dirty="0">
                <a:latin typeface="Arial" panose="020B0604020202020204" pitchFamily="34" charset="0"/>
                <a:cs typeface="Arial" panose="020B0604020202020204" pitchFamily="34" charset="0"/>
              </a:rPr>
              <a:t>minimum</a:t>
            </a:r>
            <a:r>
              <a:rPr lang="en-GB" spc="0" dirty="0">
                <a:latin typeface="Arial" panose="020B0604020202020204" pitchFamily="34" charset="0"/>
                <a:cs typeface="Arial" panose="020B0604020202020204" pitchFamily="34" charset="0"/>
              </a:rPr>
              <a:t> 4 times per year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997" y="-189297"/>
            <a:ext cx="3431122" cy="16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64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3004" y="3429000"/>
            <a:ext cx="4438996" cy="1196671"/>
          </a:xfrm>
        </p:spPr>
        <p:txBody>
          <a:bodyPr>
            <a:noAutofit/>
          </a:bodyPr>
          <a:lstStyle/>
          <a:p>
            <a:r>
              <a:rPr lang="en-GB" sz="4400" dirty="0"/>
              <a:t>Questions so many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677" y="2285405"/>
            <a:ext cx="6158418" cy="49851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7200" dirty="0"/>
              <a:t>Please use the chat box </a:t>
            </a:r>
            <a:r>
              <a:rPr lang="en-GB" sz="7200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The meeting will be kept open at the end for any further informal chat, I’ll also be here in the break 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3" y="5248719"/>
            <a:ext cx="3906982" cy="18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75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Todays icebreaker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1440524"/>
          </a:xfrm>
        </p:spPr>
        <p:txBody>
          <a:bodyPr/>
          <a:lstStyle/>
          <a:p>
            <a:r>
              <a:rPr lang="en-GB" dirty="0"/>
              <a:t>Invite your pets to the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837" y="-249492"/>
            <a:ext cx="4729162" cy="22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266E1C-E186-4A3C-8EFE-7F9B5CDEB1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1678" y="1874517"/>
            <a:ext cx="5411589" cy="4061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1D83E0-366D-4B0D-88FB-A2E0018C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425" y="990894"/>
            <a:ext cx="4977679" cy="49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4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spc="200">
                <a:solidFill>
                  <a:schemeClr val="tx2"/>
                </a:solidFill>
                <a:latin typeface="+mj-lt"/>
              </a:rPr>
              <a:t>Your Sabbatical Officers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679" y="2286001"/>
            <a:ext cx="3384330" cy="394084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Ismail</a:t>
            </a:r>
            <a:b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President</a:t>
            </a: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Aishwarya </a:t>
            </a:r>
            <a:b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VP Education</a:t>
            </a: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Clare </a:t>
            </a:r>
            <a:b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VP Student Development</a:t>
            </a:r>
          </a:p>
          <a:p>
            <a:pPr indent="-228600">
              <a:lnSpc>
                <a:spcPct val="110000"/>
              </a:lnSpc>
              <a:spcBef>
                <a:spcPts val="700"/>
              </a:spcBef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Luke </a:t>
            </a:r>
            <a:b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VP Welfare and Wellbeing </a:t>
            </a:r>
          </a:p>
        </p:txBody>
      </p:sp>
      <p:pic>
        <p:nvPicPr>
          <p:cNvPr id="7" name="Content Placeholder 6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E3C4F662-48FE-43FA-9BD1-28A663DB8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096" b="-1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3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have the union been doing? </a:t>
            </a:r>
            <a:br>
              <a:rPr lang="en-GB" dirty="0"/>
            </a:b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1677" y="1935153"/>
            <a:ext cx="9388613" cy="4133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/>
              <a:t>Sabbs: planning around manifesto points/ uni meetings/ workstreams/ training for the year ahead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Staff Team: many furloughed- now preparing spaces for return/ uni meetings/ welfare and support 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All: planning, re-planning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72" y="5518158"/>
            <a:ext cx="3131127" cy="151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9858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F5F3AC1F74AA42922526530698BC73" ma:contentTypeVersion="5" ma:contentTypeDescription="Create a new document." ma:contentTypeScope="" ma:versionID="3079a6cb36f34f804850e16409a43099">
  <xsd:schema xmlns:xsd="http://www.w3.org/2001/XMLSchema" xmlns:xs="http://www.w3.org/2001/XMLSchema" xmlns:p="http://schemas.microsoft.com/office/2006/metadata/properties" xmlns:ns3="70d964b6-3ad6-4f5e-9b1e-9faaba51a9bd" xmlns:ns4="c9005b53-634d-4c9b-9ece-9af85ce54c6b" targetNamespace="http://schemas.microsoft.com/office/2006/metadata/properties" ma:root="true" ma:fieldsID="51ab8d8ee16a0b0e43567b36e25ed019" ns3:_="" ns4:_="">
    <xsd:import namespace="70d964b6-3ad6-4f5e-9b1e-9faaba51a9bd"/>
    <xsd:import namespace="c9005b53-634d-4c9b-9ece-9af85ce54c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964b6-3ad6-4f5e-9b1e-9faaba51a9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05b53-634d-4c9b-9ece-9af85ce54c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723AAF-45F2-4E91-90B8-4DF6DA6EE99F}">
  <ds:schemaRefs>
    <ds:schemaRef ds:uri="http://schemas.microsoft.com/office/2006/metadata/properties"/>
    <ds:schemaRef ds:uri="c9005b53-634d-4c9b-9ece-9af85ce54c6b"/>
    <ds:schemaRef ds:uri="http://purl.org/dc/terms/"/>
    <ds:schemaRef ds:uri="http://schemas.openxmlformats.org/package/2006/metadata/core-properties"/>
    <ds:schemaRef ds:uri="70d964b6-3ad6-4f5e-9b1e-9faaba51a9bd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DAF2579-EE76-45D9-972A-27DC0987B7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510AA6-140E-4BEF-9A11-0EADE5E447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d964b6-3ad6-4f5e-9b1e-9faaba51a9bd"/>
    <ds:schemaRef ds:uri="c9005b53-634d-4c9b-9ece-9af85ce54c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3015</TotalTime>
  <Words>343</Words>
  <Application>Microsoft Office PowerPoint</Application>
  <PresentationFormat>Widescreen</PresentationFormat>
  <Paragraphs>87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Gill Sans MT</vt:lpstr>
      <vt:lpstr>Impact</vt:lpstr>
      <vt:lpstr>Wingdings</vt:lpstr>
      <vt:lpstr>Badge</vt:lpstr>
      <vt:lpstr>PowerPoint Presentation</vt:lpstr>
      <vt:lpstr>INtro</vt:lpstr>
      <vt:lpstr>Welcome </vt:lpstr>
      <vt:lpstr>Why am I Here?</vt:lpstr>
      <vt:lpstr>Questions so many questions</vt:lpstr>
      <vt:lpstr>Todays icebreaker</vt:lpstr>
      <vt:lpstr>2020</vt:lpstr>
      <vt:lpstr>Your Sabbatical Officers</vt:lpstr>
      <vt:lpstr>What have the union been doing?  </vt:lpstr>
      <vt:lpstr>“Blended learning”</vt:lpstr>
      <vt:lpstr>Societies - Online (risk and safety)  -  strangest freshers ever!  - will be under constant review  as soon as we can have  gatherings we will  - normal freshers fair is off,  campus capacities are going to  be very low  </vt:lpstr>
      <vt:lpstr>Thoughts?</vt:lpstr>
      <vt:lpstr>Freshers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Clare</dc:creator>
  <cp:lastModifiedBy>Jamie McDowall</cp:lastModifiedBy>
  <cp:revision>18</cp:revision>
  <dcterms:created xsi:type="dcterms:W3CDTF">2020-09-09T09:50:18Z</dcterms:created>
  <dcterms:modified xsi:type="dcterms:W3CDTF">2020-09-11T13:51:19Z</dcterms:modified>
</cp:coreProperties>
</file>